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65" r:id="rId5"/>
    <p:sldId id="266" r:id="rId6"/>
    <p:sldId id="269" r:id="rId7"/>
    <p:sldId id="270" r:id="rId8"/>
    <p:sldId id="271" r:id="rId9"/>
    <p:sldId id="272" r:id="rId10"/>
    <p:sldId id="273" r:id="rId11"/>
    <p:sldId id="274" r:id="rId12"/>
    <p:sldId id="278" r:id="rId13"/>
    <p:sldId id="280" r:id="rId14"/>
    <p:sldId id="279" r:id="rId15"/>
    <p:sldId id="277"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ry Wyatt" initials="LW" lastIdx="1" clrIdx="0">
    <p:extLst>
      <p:ext uri="{19B8F6BF-5375-455C-9EA6-DF929625EA0E}">
        <p15:presenceInfo xmlns:p15="http://schemas.microsoft.com/office/powerpoint/2012/main" userId="9f2dd1f7445bd9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6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38103-EFC8-484C-8A5C-977CBBCB07AF}" type="datetimeFigureOut">
              <a:rPr lang="en-US" smtClean="0"/>
              <a:t>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46ED0-ECA9-4AC9-AEB7-44827AFE46F9}" type="slidenum">
              <a:rPr lang="en-US" smtClean="0"/>
              <a:t>‹#›</a:t>
            </a:fld>
            <a:endParaRPr lang="en-US"/>
          </a:p>
        </p:txBody>
      </p:sp>
    </p:spTree>
    <p:extLst>
      <p:ext uri="{BB962C8B-B14F-4D97-AF65-F5344CB8AC3E}">
        <p14:creationId xmlns:p14="http://schemas.microsoft.com/office/powerpoint/2010/main" val="327848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46ED0-ECA9-4AC9-AEB7-44827AFE46F9}" type="slidenum">
              <a:rPr lang="en-US" smtClean="0"/>
              <a:t>1</a:t>
            </a:fld>
            <a:endParaRPr lang="en-US"/>
          </a:p>
        </p:txBody>
      </p:sp>
    </p:spTree>
    <p:extLst>
      <p:ext uri="{BB962C8B-B14F-4D97-AF65-F5344CB8AC3E}">
        <p14:creationId xmlns:p14="http://schemas.microsoft.com/office/powerpoint/2010/main" val="402000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4157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1078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46ED0-ECA9-4AC9-AEB7-44827AFE46F9}" type="slidenum">
              <a:rPr lang="en-US" smtClean="0"/>
              <a:t>12</a:t>
            </a:fld>
            <a:endParaRPr lang="en-US"/>
          </a:p>
        </p:txBody>
      </p:sp>
    </p:spTree>
    <p:extLst>
      <p:ext uri="{BB962C8B-B14F-4D97-AF65-F5344CB8AC3E}">
        <p14:creationId xmlns:p14="http://schemas.microsoft.com/office/powerpoint/2010/main" val="100351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1B1F1B-7BF3-41DE-BE7E-8EB659912574}" type="slidenum">
              <a:rPr lang="en-US" smtClean="0"/>
              <a:pPr/>
              <a:t>13</a:t>
            </a:fld>
            <a:endParaRPr lang="en-US"/>
          </a:p>
        </p:txBody>
      </p:sp>
    </p:spTree>
    <p:extLst>
      <p:ext uri="{BB962C8B-B14F-4D97-AF65-F5344CB8AC3E}">
        <p14:creationId xmlns:p14="http://schemas.microsoft.com/office/powerpoint/2010/main" val="412801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1B1F1B-7BF3-41DE-BE7E-8EB65991257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995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1343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46ED0-ECA9-4AC9-AEB7-44827AFE46F9}" type="slidenum">
              <a:rPr lang="en-US" smtClean="0"/>
              <a:t>2</a:t>
            </a:fld>
            <a:endParaRPr lang="en-US"/>
          </a:p>
        </p:txBody>
      </p:sp>
    </p:spTree>
    <p:extLst>
      <p:ext uri="{BB962C8B-B14F-4D97-AF65-F5344CB8AC3E}">
        <p14:creationId xmlns:p14="http://schemas.microsoft.com/office/powerpoint/2010/main" val="240057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0326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5753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0187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6884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6210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3099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E5DC-8014-4C90-918D-2655E6E2F49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6896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E0E984-6F7A-43B0-9203-12BF50B466D6}"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223393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0E984-6F7A-43B0-9203-12BF50B466D6}"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65840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0E984-6F7A-43B0-9203-12BF50B466D6}"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218164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0E984-6F7A-43B0-9203-12BF50B466D6}"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85677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0E984-6F7A-43B0-9203-12BF50B466D6}"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81550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E0E984-6F7A-43B0-9203-12BF50B466D6}"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313367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E0E984-6F7A-43B0-9203-12BF50B466D6}"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160540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E0E984-6F7A-43B0-9203-12BF50B466D6}"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412176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0E984-6F7A-43B0-9203-12BF50B466D6}"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395745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E0E984-6F7A-43B0-9203-12BF50B466D6}"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323077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E0E984-6F7A-43B0-9203-12BF50B466D6}"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672DA-B304-4F39-ABFE-A4B8F1874FC9}" type="slidenum">
              <a:rPr lang="en-US" smtClean="0"/>
              <a:t>‹#›</a:t>
            </a:fld>
            <a:endParaRPr lang="en-US"/>
          </a:p>
        </p:txBody>
      </p:sp>
    </p:spTree>
    <p:extLst>
      <p:ext uri="{BB962C8B-B14F-4D97-AF65-F5344CB8AC3E}">
        <p14:creationId xmlns:p14="http://schemas.microsoft.com/office/powerpoint/2010/main" val="215110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0E984-6F7A-43B0-9203-12BF50B466D6}" type="datetimeFigureOut">
              <a:rPr lang="en-US" smtClean="0"/>
              <a:t>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672DA-B304-4F39-ABFE-A4B8F1874FC9}" type="slidenum">
              <a:rPr lang="en-US" smtClean="0"/>
              <a:t>‹#›</a:t>
            </a:fld>
            <a:endParaRPr lang="en-US"/>
          </a:p>
        </p:txBody>
      </p:sp>
    </p:spTree>
    <p:extLst>
      <p:ext uri="{BB962C8B-B14F-4D97-AF65-F5344CB8AC3E}">
        <p14:creationId xmlns:p14="http://schemas.microsoft.com/office/powerpoint/2010/main" val="223175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273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400" dirty="0"/>
              <a:t>Operational Review</a:t>
            </a:r>
          </a:p>
        </p:txBody>
      </p:sp>
      <p:sp>
        <p:nvSpPr>
          <p:cNvPr id="6" name="Text Placeholder 5"/>
          <p:cNvSpPr>
            <a:spLocks noGrp="1"/>
          </p:cNvSpPr>
          <p:nvPr>
            <p:ph type="body" sz="half" idx="2"/>
          </p:nvPr>
        </p:nvSpPr>
        <p:spPr/>
        <p:txBody>
          <a:bodyPr/>
          <a:lstStyle/>
          <a:p>
            <a:endParaRPr lang="en-US" dirty="0"/>
          </a:p>
          <a:p>
            <a:r>
              <a:rPr lang="en-US" sz="3200" b="1" dirty="0"/>
              <a:t>The next link is for the operational review.</a:t>
            </a:r>
          </a:p>
          <a:p>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9225" y="869156"/>
            <a:ext cx="1803400" cy="4660900"/>
          </a:xfrm>
        </p:spPr>
      </p:pic>
    </p:spTree>
    <p:extLst>
      <p:ext uri="{BB962C8B-B14F-4D97-AF65-F5344CB8AC3E}">
        <p14:creationId xmlns:p14="http://schemas.microsoft.com/office/powerpoint/2010/main" val="358003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06562"/>
          </a:xfrm>
        </p:spPr>
        <p:txBody>
          <a:bodyPr>
            <a:normAutofit fontScale="90000"/>
          </a:bodyPr>
          <a:lstStyle/>
          <a:p>
            <a:pPr algn="l"/>
            <a:br>
              <a:rPr lang="en-US" dirty="0"/>
            </a:br>
            <a:r>
              <a:rPr lang="en-US" dirty="0"/>
              <a:t>                Operational Review</a:t>
            </a:r>
            <a:br>
              <a:rPr lang="en-US" dirty="0"/>
            </a:br>
            <a:r>
              <a:rPr lang="en-US" sz="2200" b="1" dirty="0"/>
              <a:t>This is the third link under the calendar.  It shows the complete data for all the forms submitted at any point in time.  It shows the detailed data for each form.  It shows the detail for Incidents and the actions needed.</a:t>
            </a:r>
            <a:br>
              <a:rPr lang="en-US" dirty="0"/>
            </a:b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76741"/>
            <a:ext cx="8229600" cy="3572881"/>
          </a:xfrm>
        </p:spPr>
      </p:pic>
    </p:spTree>
    <p:extLst>
      <p:ext uri="{BB962C8B-B14F-4D97-AF65-F5344CB8AC3E}">
        <p14:creationId xmlns:p14="http://schemas.microsoft.com/office/powerpoint/2010/main" val="160746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Reporting Tool</a:t>
            </a:r>
            <a:br>
              <a:rPr lang="en-US" dirty="0"/>
            </a:br>
            <a:r>
              <a:rPr lang="en-US" sz="2200" b="1" dirty="0"/>
              <a:t>The Reporting Tool provides columnar reports of all form data.  It can be copied to Excel for functions and for graphing.  The Query Management Option allows for pre-set reports to be generated daily.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2085"/>
            <a:ext cx="8229600" cy="3922192"/>
          </a:xfrm>
        </p:spPr>
      </p:pic>
    </p:spTree>
    <p:extLst>
      <p:ext uri="{BB962C8B-B14F-4D97-AF65-F5344CB8AC3E}">
        <p14:creationId xmlns:p14="http://schemas.microsoft.com/office/powerpoint/2010/main" val="2186390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a:t>Employee Training Records</a:t>
            </a:r>
            <a:br>
              <a:rPr lang="en-US" dirty="0"/>
            </a:br>
            <a:r>
              <a:rPr lang="en-US" sz="1800" b="1" dirty="0"/>
              <a:t>Provides permanent training records for employees.  Shows individual trainings scheduled for each employee.  History of training is available for each employee.  Can be used for documenting deficiencies for employees as this is a training necessity.</a:t>
            </a:r>
          </a:p>
        </p:txBody>
      </p:sp>
      <p:pic>
        <p:nvPicPr>
          <p:cNvPr id="4" name="Content Placeholder 3" descr="singletraining.jpg"/>
          <p:cNvPicPr>
            <a:picLocks noGrp="1" noChangeAspect="1"/>
          </p:cNvPicPr>
          <p:nvPr>
            <p:ph idx="1"/>
          </p:nvPr>
        </p:nvPicPr>
        <p:blipFill>
          <a:blip r:embed="rId3" cstate="print"/>
          <a:stretch>
            <a:fillRect/>
          </a:stretch>
        </p:blipFill>
        <p:spPr>
          <a:xfrm>
            <a:off x="457200" y="2468021"/>
            <a:ext cx="8229600" cy="2790320"/>
          </a:xfrm>
        </p:spPr>
      </p:pic>
    </p:spTree>
    <p:extLst>
      <p:ext uri="{BB962C8B-B14F-4D97-AF65-F5344CB8AC3E}">
        <p14:creationId xmlns:p14="http://schemas.microsoft.com/office/powerpoint/2010/main" val="3814243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2762"/>
          </a:xfrm>
        </p:spPr>
        <p:txBody>
          <a:bodyPr>
            <a:normAutofit/>
          </a:bodyPr>
          <a:lstStyle/>
          <a:p>
            <a:r>
              <a:rPr lang="en-US" dirty="0"/>
              <a:t>Preventive Maintenance</a:t>
            </a:r>
            <a:br>
              <a:rPr lang="en-US" dirty="0"/>
            </a:br>
            <a:r>
              <a:rPr lang="en-US" sz="1800" b="1" dirty="0"/>
              <a:t>Provides automated scheduling for Preventive Maintenance, scheduled cleanings and more.  Also monitors Open Ticket Items as they occur.  Provides maintenance history of equipment..</a:t>
            </a:r>
          </a:p>
        </p:txBody>
      </p:sp>
      <p:pic>
        <p:nvPicPr>
          <p:cNvPr id="6" name="Content Placeholder 5" descr="mainthp.jpg"/>
          <p:cNvPicPr>
            <a:picLocks noGrp="1" noChangeAspect="1"/>
          </p:cNvPicPr>
          <p:nvPr>
            <p:ph idx="1"/>
          </p:nvPr>
        </p:nvPicPr>
        <p:blipFill>
          <a:blip r:embed="rId3" cstate="print"/>
          <a:stretch>
            <a:fillRect/>
          </a:stretch>
        </p:blipFill>
        <p:spPr>
          <a:xfrm>
            <a:off x="457200" y="2246161"/>
            <a:ext cx="8229600" cy="3234040"/>
          </a:xfrm>
        </p:spPr>
      </p:pic>
    </p:spTree>
    <p:extLst>
      <p:ext uri="{BB962C8B-B14F-4D97-AF65-F5344CB8AC3E}">
        <p14:creationId xmlns:p14="http://schemas.microsoft.com/office/powerpoint/2010/main" val="441835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Final Slide of </a:t>
            </a:r>
            <a:r>
              <a:rPr lang="en-US"/>
              <a:t>this Session</a:t>
            </a: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2148681"/>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84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Home Page</a:t>
            </a:r>
            <a:br>
              <a:rPr lang="en-US" dirty="0"/>
            </a:br>
            <a:r>
              <a:rPr lang="en-US" sz="2700" b="1" dirty="0"/>
              <a:t>The presentation will dissect each section of the Home Page.</a:t>
            </a:r>
            <a:endParaRPr lang="en-US" sz="27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8580"/>
            <a:ext cx="8229600" cy="3749203"/>
          </a:xfrm>
        </p:spPr>
      </p:pic>
    </p:spTree>
    <p:extLst>
      <p:ext uri="{BB962C8B-B14F-4D97-AF65-F5344CB8AC3E}">
        <p14:creationId xmlns:p14="http://schemas.microsoft.com/office/powerpoint/2010/main" val="105197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3008313" cy="609600"/>
          </a:xfrm>
        </p:spPr>
        <p:txBody>
          <a:bodyPr>
            <a:normAutofit fontScale="90000"/>
          </a:bodyPr>
          <a:lstStyle/>
          <a:p>
            <a:pPr algn="ctr"/>
            <a:r>
              <a:rPr lang="en-US" sz="5400" dirty="0"/>
              <a:t>Incidents</a:t>
            </a:r>
          </a:p>
        </p:txBody>
      </p:sp>
      <p:sp>
        <p:nvSpPr>
          <p:cNvPr id="6" name="Text Placeholder 5"/>
          <p:cNvSpPr>
            <a:spLocks noGrp="1"/>
          </p:cNvSpPr>
          <p:nvPr>
            <p:ph type="body" sz="half" idx="2"/>
          </p:nvPr>
        </p:nvSpPr>
        <p:spPr>
          <a:xfrm>
            <a:off x="228600" y="685800"/>
            <a:ext cx="3581400" cy="5943600"/>
          </a:xfrm>
        </p:spPr>
        <p:txBody>
          <a:bodyPr>
            <a:noAutofit/>
          </a:bodyPr>
          <a:lstStyle/>
          <a:p>
            <a:r>
              <a:rPr lang="en-US" sz="1600" b="1" dirty="0"/>
              <a:t>When a corrective action is needed  for a low or high temperature or a No answer when a Yes is required, the form is recorded as an Incident.</a:t>
            </a:r>
          </a:p>
          <a:p>
            <a:endParaRPr lang="en-US" sz="1600" b="1" dirty="0"/>
          </a:p>
          <a:p>
            <a:r>
              <a:rPr lang="en-US" sz="1600" b="1" dirty="0"/>
              <a:t>An Incident needing a corrective action is shown as a red circle and the form needs to be completed on the web site.  When completed, it will show a green square surrounding the red circle.</a:t>
            </a:r>
          </a:p>
          <a:p>
            <a:endParaRPr lang="en-US" sz="1600" b="1" dirty="0"/>
          </a:p>
          <a:p>
            <a:r>
              <a:rPr lang="en-US" sz="1600" b="1" dirty="0"/>
              <a:t>An incident that occurs on the app is corrected on the app so it is shown as a red circle surrounded with a green square.</a:t>
            </a:r>
          </a:p>
          <a:p>
            <a:endParaRPr lang="en-US" sz="1600" b="1" dirty="0"/>
          </a:p>
          <a:p>
            <a:r>
              <a:rPr lang="en-US" sz="1600" b="1" dirty="0"/>
              <a:t>An Incident that does not receive a Corrective Action today stays in the Unfixed Incident section until it is completed.  The Incident section is cleared automatically at midnight.  The Unfixed Incidents section is not cleared.  Removal only occurs when corrected.</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0" y="2211847"/>
            <a:ext cx="4876800" cy="1975518"/>
          </a:xfrm>
        </p:spPr>
      </p:pic>
    </p:spTree>
    <p:extLst>
      <p:ext uri="{BB962C8B-B14F-4D97-AF65-F5344CB8AC3E}">
        <p14:creationId xmlns:p14="http://schemas.microsoft.com/office/powerpoint/2010/main" val="111657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a:t>Forms</a:t>
            </a:r>
          </a:p>
        </p:txBody>
      </p:sp>
      <p:sp>
        <p:nvSpPr>
          <p:cNvPr id="4" name="Text Placeholder 3"/>
          <p:cNvSpPr>
            <a:spLocks noGrp="1"/>
          </p:cNvSpPr>
          <p:nvPr>
            <p:ph type="body" sz="half" idx="2"/>
          </p:nvPr>
        </p:nvSpPr>
        <p:spPr/>
        <p:txBody>
          <a:bodyPr>
            <a:normAutofit/>
          </a:bodyPr>
          <a:lstStyle/>
          <a:p>
            <a:endParaRPr lang="en-US" sz="1600" b="1" dirty="0"/>
          </a:p>
          <a:p>
            <a:r>
              <a:rPr lang="en-US" sz="2800" b="1" dirty="0"/>
              <a:t>The Forms section is the catalog of forms.  The form data  is available for the complete history of the program.</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454465"/>
            <a:ext cx="5111750" cy="1490283"/>
          </a:xfrm>
        </p:spPr>
      </p:pic>
    </p:spTree>
    <p:extLst>
      <p:ext uri="{BB962C8B-B14F-4D97-AF65-F5344CB8AC3E}">
        <p14:creationId xmlns:p14="http://schemas.microsoft.com/office/powerpoint/2010/main" val="49884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More Forms</a:t>
            </a:r>
          </a:p>
        </p:txBody>
      </p:sp>
      <p:sp>
        <p:nvSpPr>
          <p:cNvPr id="4" name="Text Placeholder 3"/>
          <p:cNvSpPr>
            <a:spLocks noGrp="1"/>
          </p:cNvSpPr>
          <p:nvPr>
            <p:ph type="body" sz="half" idx="2"/>
          </p:nvPr>
        </p:nvSpPr>
        <p:spPr/>
        <p:txBody>
          <a:bodyPr/>
          <a:lstStyle/>
          <a:p>
            <a:endParaRPr lang="en-US" sz="1600" b="1" dirty="0"/>
          </a:p>
          <a:p>
            <a:r>
              <a:rPr lang="en-US" sz="2400" b="1" dirty="0"/>
              <a:t>The pull down menu shows a menu of forms based on categories.</a:t>
            </a:r>
          </a:p>
          <a:p>
            <a:endParaRPr lang="en-US" sz="2400" b="1" dirty="0"/>
          </a:p>
          <a:p>
            <a:r>
              <a:rPr lang="en-US" sz="2400" b="1" dirty="0"/>
              <a:t>Select a category and all the forms in that category will be available for view.</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332158"/>
            <a:ext cx="5111750" cy="1734896"/>
          </a:xfrm>
        </p:spPr>
      </p:pic>
    </p:spTree>
    <p:extLst>
      <p:ext uri="{BB962C8B-B14F-4D97-AF65-F5344CB8AC3E}">
        <p14:creationId xmlns:p14="http://schemas.microsoft.com/office/powerpoint/2010/main" val="239404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39962"/>
          </a:xfrm>
        </p:spPr>
        <p:txBody>
          <a:bodyPr>
            <a:normAutofit/>
          </a:bodyPr>
          <a:lstStyle/>
          <a:p>
            <a:pPr algn="l"/>
            <a:r>
              <a:rPr lang="en-US" dirty="0"/>
              <a:t>      Corrective Action Web Form</a:t>
            </a:r>
            <a:br>
              <a:rPr lang="en-US" dirty="0"/>
            </a:br>
            <a:r>
              <a:rPr lang="en-US" sz="2000" b="1" dirty="0"/>
              <a:t>Note that all questions were selected to complete the corrective action.</a:t>
            </a:r>
            <a:br>
              <a:rPr lang="en-US" sz="2000" b="1" dirty="0"/>
            </a:br>
            <a:r>
              <a:rPr lang="en-US" sz="2000" b="1" dirty="0"/>
              <a:t>Comments shows 108 as the temperature after re-inspection.  Additional comments can be entered into the Comments section as the action proceeds.</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685269"/>
            <a:ext cx="8229600" cy="2355825"/>
          </a:xfrm>
        </p:spPr>
      </p:pic>
    </p:spTree>
    <p:extLst>
      <p:ext uri="{BB962C8B-B14F-4D97-AF65-F5344CB8AC3E}">
        <p14:creationId xmlns:p14="http://schemas.microsoft.com/office/powerpoint/2010/main" val="95103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dirty="0"/>
              <a:t>Calendar</a:t>
            </a:r>
          </a:p>
        </p:txBody>
      </p:sp>
      <p:sp>
        <p:nvSpPr>
          <p:cNvPr id="6" name="Text Placeholder 5"/>
          <p:cNvSpPr>
            <a:spLocks noGrp="1"/>
          </p:cNvSpPr>
          <p:nvPr>
            <p:ph type="body" sz="half" idx="2"/>
          </p:nvPr>
        </p:nvSpPr>
        <p:spPr/>
        <p:txBody>
          <a:bodyPr>
            <a:normAutofit/>
          </a:bodyPr>
          <a:lstStyle/>
          <a:p>
            <a:endParaRPr lang="en-US" sz="2400" b="1" dirty="0"/>
          </a:p>
          <a:p>
            <a:r>
              <a:rPr lang="en-US" sz="3200" b="1" dirty="0"/>
              <a:t>The calendar allows the access to past data by selecting the month and date.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9225" y="869156"/>
            <a:ext cx="1803400" cy="4660900"/>
          </a:xfrm>
        </p:spPr>
      </p:pic>
    </p:spTree>
    <p:extLst>
      <p:ext uri="{BB962C8B-B14F-4D97-AF65-F5344CB8AC3E}">
        <p14:creationId xmlns:p14="http://schemas.microsoft.com/office/powerpoint/2010/main" val="303444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Submitted Forms Today</a:t>
            </a:r>
          </a:p>
        </p:txBody>
      </p:sp>
      <p:sp>
        <p:nvSpPr>
          <p:cNvPr id="4" name="Text Placeholder 3"/>
          <p:cNvSpPr>
            <a:spLocks noGrp="1"/>
          </p:cNvSpPr>
          <p:nvPr>
            <p:ph type="body" sz="half" idx="2"/>
          </p:nvPr>
        </p:nvSpPr>
        <p:spPr/>
        <p:txBody>
          <a:bodyPr>
            <a:normAutofit lnSpcReduction="10000"/>
          </a:bodyPr>
          <a:lstStyle/>
          <a:p>
            <a:endParaRPr lang="en-US" sz="1600" b="1" dirty="0"/>
          </a:p>
          <a:p>
            <a:r>
              <a:rPr lang="en-US" sz="3200" b="1" dirty="0"/>
              <a:t>The first link below the calendar shows the forms submitted today.</a:t>
            </a:r>
          </a:p>
          <a:p>
            <a:endParaRPr lang="en-US" sz="3200" b="1" dirty="0"/>
          </a:p>
          <a:p>
            <a:r>
              <a:rPr lang="en-US" sz="3200" b="1" dirty="0"/>
              <a:t>That also works for past days.</a:t>
            </a:r>
          </a:p>
          <a:p>
            <a:endParaRPr lang="en-US" sz="2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9225" y="869156"/>
            <a:ext cx="1803400" cy="4660900"/>
          </a:xfrm>
        </p:spPr>
      </p:pic>
    </p:spTree>
    <p:extLst>
      <p:ext uri="{BB962C8B-B14F-4D97-AF65-F5344CB8AC3E}">
        <p14:creationId xmlns:p14="http://schemas.microsoft.com/office/powerpoint/2010/main" val="133441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641350"/>
          </a:xfrm>
        </p:spPr>
        <p:txBody>
          <a:bodyPr>
            <a:normAutofit fontScale="90000"/>
          </a:bodyPr>
          <a:lstStyle/>
          <a:p>
            <a:pPr algn="l"/>
            <a:r>
              <a:rPr lang="en-US" dirty="0"/>
              <a:t>Daily Directory of Forms</a:t>
            </a:r>
            <a:br>
              <a:rPr lang="en-US" dirty="0"/>
            </a:br>
            <a:endParaRPr lang="en-US" dirty="0"/>
          </a:p>
        </p:txBody>
      </p:sp>
      <p:sp>
        <p:nvSpPr>
          <p:cNvPr id="8" name="Text Placeholder 7"/>
          <p:cNvSpPr>
            <a:spLocks noGrp="1"/>
          </p:cNvSpPr>
          <p:nvPr>
            <p:ph type="body" sz="half" idx="2"/>
          </p:nvPr>
        </p:nvSpPr>
        <p:spPr>
          <a:xfrm>
            <a:off x="457200" y="838200"/>
            <a:ext cx="3008313" cy="5715000"/>
          </a:xfrm>
        </p:spPr>
        <p:txBody>
          <a:bodyPr>
            <a:noAutofit/>
          </a:bodyPr>
          <a:lstStyle/>
          <a:p>
            <a:r>
              <a:rPr lang="en-US" sz="2000" b="1" dirty="0"/>
              <a:t>This is a list of forms submitted through the day. The default sort is by time for the day.  The forms are sortable by selecting the column heading.  This provides a review for assuring that all steps are taken and taken when scheduled.</a:t>
            </a:r>
          </a:p>
          <a:p>
            <a:endParaRPr lang="en-US" sz="2000" b="1" dirty="0"/>
          </a:p>
          <a:p>
            <a:r>
              <a:rPr lang="en-US" sz="2000" b="1" dirty="0"/>
              <a:t>Selecting the link for Employee and for Menu Item opens the form data as described earlier.</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1354594"/>
            <a:ext cx="5111750" cy="3690024"/>
          </a:xfrm>
        </p:spPr>
      </p:pic>
    </p:spTree>
    <p:extLst>
      <p:ext uri="{BB962C8B-B14F-4D97-AF65-F5344CB8AC3E}">
        <p14:creationId xmlns:p14="http://schemas.microsoft.com/office/powerpoint/2010/main" val="4195261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R_METADATA_KEY" val="26ab17a6-cc31-4260-81ff-bb8302214b3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344</Words>
  <Application>Microsoft Office PowerPoint</Application>
  <PresentationFormat>On-screen Show (4:3)</PresentationFormat>
  <Paragraphs>53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Home Page The presentation will dissect each section of the Home Page.</vt:lpstr>
      <vt:lpstr>Incidents</vt:lpstr>
      <vt:lpstr>Forms</vt:lpstr>
      <vt:lpstr>More Forms</vt:lpstr>
      <vt:lpstr>      Corrective Action Web Form Note that all questions were selected to complete the corrective action. Comments shows 108 as the temperature after re-inspection.  Additional comments can be entered into the Comments section as the action proceeds.</vt:lpstr>
      <vt:lpstr>Calendar</vt:lpstr>
      <vt:lpstr>Submitted Forms Today</vt:lpstr>
      <vt:lpstr>Daily Directory of Forms </vt:lpstr>
      <vt:lpstr>Operational Review</vt:lpstr>
      <vt:lpstr>                 Operational Review This is the third link under the calendar.  It shows the complete data for all the forms submitted at any point in time.  It shows the detailed data for each form.  It shows the detail for Incidents and the actions needed. </vt:lpstr>
      <vt:lpstr>Reporting Tool The Reporting Tool provides columnar reports of all form data.  It can be copied to Excel for functions and for graphing.  The Query Management Option allows for pre-set reports to be generated daily.</vt:lpstr>
      <vt:lpstr>Employee Training Records Provides permanent training records for employees.  Shows individual trainings scheduled for each employee.  History of training is available for each employee.  Can be used for documenting deficiencies for employees as this is a training necessity.</vt:lpstr>
      <vt:lpstr>Preventive Maintenance Provides automated scheduling for Preventive Maintenance, scheduled cleanings and more.  Also monitors Open Ticket Items as they occur.  Provides maintenance history of equipment..</vt:lpstr>
      <vt:lpstr>Final Slide of this Session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Wyatt</dc:creator>
  <cp:lastModifiedBy>Larry Wyatt</cp:lastModifiedBy>
  <cp:revision>16</cp:revision>
  <dcterms:created xsi:type="dcterms:W3CDTF">2013-06-04T21:55:44Z</dcterms:created>
  <dcterms:modified xsi:type="dcterms:W3CDTF">2019-11-02T23:19:50Z</dcterms:modified>
</cp:coreProperties>
</file>