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6" r:id="rId3"/>
    <p:sldId id="258" r:id="rId4"/>
    <p:sldId id="264" r:id="rId5"/>
    <p:sldId id="265" r:id="rId6"/>
    <p:sldId id="266" r:id="rId7"/>
    <p:sldId id="277" r:id="rId8"/>
    <p:sldId id="276" r:id="rId9"/>
    <p:sldId id="259" r:id="rId10"/>
    <p:sldId id="261" r:id="rId11"/>
    <p:sldId id="260" r:id="rId12"/>
    <p:sldId id="262" r:id="rId13"/>
    <p:sldId id="263" r:id="rId14"/>
    <p:sldId id="267" r:id="rId15"/>
    <p:sldId id="268" r:id="rId16"/>
    <p:sldId id="269" r:id="rId17"/>
    <p:sldId id="274" r:id="rId18"/>
    <p:sldId id="275" r:id="rId19"/>
    <p:sldId id="270" r:id="rId20"/>
    <p:sldId id="271" r:id="rId21"/>
    <p:sldId id="272" r:id="rId22"/>
    <p:sldId id="273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8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1ADCD-6A0C-430C-99F2-3272AF03553C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40B27-6670-4DEC-A7BD-C8BC03AC4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5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D4546-7B24-4A50-9DC0-2AC0DBD67AB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555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40B27-6670-4DEC-A7BD-C8BC03AC43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56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40B27-6670-4DEC-A7BD-C8BC03AC43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22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40B27-6670-4DEC-A7BD-C8BC03AC43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71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40B27-6670-4DEC-A7BD-C8BC03AC43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9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40B27-6670-4DEC-A7BD-C8BC03AC43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16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40B27-6670-4DEC-A7BD-C8BC03AC43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04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40B27-6670-4DEC-A7BD-C8BC03AC43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73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40B27-6670-4DEC-A7BD-C8BC03AC430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97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40B27-6670-4DEC-A7BD-C8BC03AC430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86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40B27-6670-4DEC-A7BD-C8BC03AC430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27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40B27-6670-4DEC-A7BD-C8BC03AC43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757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40B27-6670-4DEC-A7BD-C8BC03AC430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13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40B27-6670-4DEC-A7BD-C8BC03AC430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202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40B27-6670-4DEC-A7BD-C8BC03AC430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386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40B27-6670-4DEC-A7BD-C8BC03AC430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800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40B27-6670-4DEC-A7BD-C8BC03AC430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072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40B27-6670-4DEC-A7BD-C8BC03AC430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801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40B27-6670-4DEC-A7BD-C8BC03AC430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823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40B27-6670-4DEC-A7BD-C8BC03AC430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484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40B27-6670-4DEC-A7BD-C8BC03AC430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715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40B27-6670-4DEC-A7BD-C8BC03AC430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91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40B27-6670-4DEC-A7BD-C8BC03AC43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856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40B27-6670-4DEC-A7BD-C8BC03AC430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192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40B27-6670-4DEC-A7BD-C8BC03AC430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104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40B27-6670-4DEC-A7BD-C8BC03AC430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9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40B27-6670-4DEC-A7BD-C8BC03AC430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83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40B27-6670-4DEC-A7BD-C8BC03AC43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20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40B27-6670-4DEC-A7BD-C8BC03AC43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07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40B27-6670-4DEC-A7BD-C8BC03AC43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62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40B27-6670-4DEC-A7BD-C8BC03AC43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85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40B27-6670-4DEC-A7BD-C8BC03AC43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20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40B27-6670-4DEC-A7BD-C8BC03AC43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1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37BB-C095-4F1E-B82A-A56F2EAB46A5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2F95-157D-479B-A330-D07AB4E76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4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37BB-C095-4F1E-B82A-A56F2EAB46A5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2F95-157D-479B-A330-D07AB4E76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10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37BB-C095-4F1E-B82A-A56F2EAB46A5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2F95-157D-479B-A330-D07AB4E76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9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37BB-C095-4F1E-B82A-A56F2EAB46A5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2F95-157D-479B-A330-D07AB4E76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5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37BB-C095-4F1E-B82A-A56F2EAB46A5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2F95-157D-479B-A330-D07AB4E76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68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37BB-C095-4F1E-B82A-A56F2EAB46A5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2F95-157D-479B-A330-D07AB4E76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4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37BB-C095-4F1E-B82A-A56F2EAB46A5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2F95-157D-479B-A330-D07AB4E76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7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37BB-C095-4F1E-B82A-A56F2EAB46A5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2F95-157D-479B-A330-D07AB4E76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8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37BB-C095-4F1E-B82A-A56F2EAB46A5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2F95-157D-479B-A330-D07AB4E76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0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37BB-C095-4F1E-B82A-A56F2EAB46A5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2F95-157D-479B-A330-D07AB4E76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8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37BB-C095-4F1E-B82A-A56F2EAB46A5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2F95-157D-479B-A330-D07AB4E76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8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637BB-C095-4F1E-B82A-A56F2EAB46A5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F2F95-157D-479B-A330-D07AB4E76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2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S9k </a:t>
            </a:r>
            <a:r>
              <a:rPr lang="en-US" b="1" dirty="0" smtClean="0"/>
              <a:t>Preventive Maintenance </a:t>
            </a:r>
            <a:br>
              <a:rPr lang="en-US" b="1" dirty="0" smtClean="0"/>
            </a:br>
            <a:r>
              <a:rPr lang="en-US" b="1" dirty="0" smtClean="0"/>
              <a:t>&amp;</a:t>
            </a:r>
            <a:br>
              <a:rPr lang="en-US" b="1" dirty="0" smtClean="0"/>
            </a:br>
            <a:r>
              <a:rPr lang="en-US" b="1" dirty="0" smtClean="0"/>
              <a:t>Equipment Inventory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400" dirty="0"/>
              <a:t/>
            </a:r>
            <a:br>
              <a:rPr lang="en-US" sz="1400" dirty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019550"/>
            <a:ext cx="1447619" cy="1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3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Add Vendor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555003"/>
            <a:ext cx="5111750" cy="3289206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The Add Vendor form opens after selecting the Add A Vendor button on the Vendor Profiles screen.</a:t>
            </a:r>
          </a:p>
          <a:p>
            <a:endParaRPr lang="en-US" sz="2000" b="1" dirty="0"/>
          </a:p>
          <a:p>
            <a:r>
              <a:rPr lang="en-US" sz="2000" b="1" dirty="0" smtClean="0"/>
              <a:t>Enter the name of the Vendor and a description if desired.</a:t>
            </a:r>
          </a:p>
          <a:p>
            <a:endParaRPr lang="en-US" sz="2000" b="1" dirty="0"/>
          </a:p>
          <a:p>
            <a:r>
              <a:rPr lang="en-US" sz="2000" b="1" dirty="0" smtClean="0"/>
              <a:t>Select the Add Vendor button and the vendor will be saved in the Vendor Profile.</a:t>
            </a:r>
            <a:endParaRPr lang="en-US" sz="2000" b="1" dirty="0"/>
          </a:p>
        </p:txBody>
      </p:sp>
      <p:sp>
        <p:nvSpPr>
          <p:cNvPr id="8" name="Down Arrow 7"/>
          <p:cNvSpPr/>
          <p:nvPr/>
        </p:nvSpPr>
        <p:spPr>
          <a:xfrm>
            <a:off x="3920109" y="3689604"/>
            <a:ext cx="242316" cy="4892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7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Add Vendors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Select Add A Vendor button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60735"/>
            <a:ext cx="8229600" cy="1604892"/>
          </a:xfrm>
        </p:spPr>
      </p:pic>
      <p:sp>
        <p:nvSpPr>
          <p:cNvPr id="5" name="Down Arrow 4"/>
          <p:cNvSpPr/>
          <p:nvPr/>
        </p:nvSpPr>
        <p:spPr>
          <a:xfrm>
            <a:off x="659606" y="3200400"/>
            <a:ext cx="357188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8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3536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         Editing Vendor Profile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/>
              <a:t>Select the name of the vendor and it will open the Vendor’s form.</a:t>
            </a:r>
            <a:endParaRPr lang="en-US" sz="36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91000"/>
            <a:ext cx="8229600" cy="1604892"/>
          </a:xfrm>
        </p:spPr>
      </p:pic>
    </p:spTree>
    <p:extLst>
      <p:ext uri="{BB962C8B-B14F-4D97-AF65-F5344CB8AC3E}">
        <p14:creationId xmlns:p14="http://schemas.microsoft.com/office/powerpoint/2010/main" val="288862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Edit Vendor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396087"/>
            <a:ext cx="5111750" cy="360703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Edit the name or description and then select the Edit Vendor button to save the editing.</a:t>
            </a:r>
            <a:endParaRPr lang="en-US" sz="2000" b="1" dirty="0"/>
          </a:p>
        </p:txBody>
      </p:sp>
      <p:sp>
        <p:nvSpPr>
          <p:cNvPr id="6" name="Down Arrow 5"/>
          <p:cNvSpPr/>
          <p:nvPr/>
        </p:nvSpPr>
        <p:spPr>
          <a:xfrm>
            <a:off x="4026408" y="3654933"/>
            <a:ext cx="242316" cy="4892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4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Asset Manager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84937"/>
            <a:ext cx="8229600" cy="956489"/>
          </a:xfrm>
        </p:spPr>
      </p:pic>
      <p:sp>
        <p:nvSpPr>
          <p:cNvPr id="5" name="Down Arrow 4"/>
          <p:cNvSpPr/>
          <p:nvPr/>
        </p:nvSpPr>
        <p:spPr>
          <a:xfrm>
            <a:off x="2895600" y="297180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               Asset Manager</a:t>
            </a:r>
            <a:br>
              <a:rPr lang="en-US" dirty="0" smtClean="0"/>
            </a:br>
            <a:r>
              <a:rPr lang="en-US" sz="3100" b="1" dirty="0" smtClean="0"/>
              <a:t>Select the Add New Asset button to open the form for adding assets.</a:t>
            </a:r>
            <a:endParaRPr lang="en-US" sz="31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1726"/>
            <a:ext cx="8229600" cy="2482911"/>
          </a:xfrm>
        </p:spPr>
      </p:pic>
      <p:sp>
        <p:nvSpPr>
          <p:cNvPr id="5" name="Down Arrow 4"/>
          <p:cNvSpPr/>
          <p:nvPr/>
        </p:nvSpPr>
        <p:spPr>
          <a:xfrm>
            <a:off x="628650" y="3352800"/>
            <a:ext cx="361950" cy="3368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1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Add Asset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1181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Enter the Asset Name and Description, if desired.  Select the Location, the Asset Type and the Vendor.</a:t>
            </a:r>
          </a:p>
          <a:p>
            <a:endParaRPr lang="en-US" sz="1800" b="1" dirty="0"/>
          </a:p>
          <a:p>
            <a:r>
              <a:rPr lang="en-US" sz="1800" b="1" dirty="0" smtClean="0"/>
              <a:t>Enter the Brand Name, Purchase Date, Serial#, Inventory# and Cost.</a:t>
            </a:r>
          </a:p>
          <a:p>
            <a:endParaRPr lang="en-US" sz="1800" b="1" dirty="0"/>
          </a:p>
          <a:p>
            <a:r>
              <a:rPr lang="en-US" sz="1800" b="1" dirty="0" smtClean="0"/>
              <a:t>Assure the Active box is selected and then select the Add Asset button.</a:t>
            </a:r>
          </a:p>
          <a:p>
            <a:endParaRPr lang="en-US" sz="1800" b="1" dirty="0"/>
          </a:p>
          <a:p>
            <a:r>
              <a:rPr lang="en-US" sz="1800" b="1" dirty="0" smtClean="0"/>
              <a:t>Asset is saved in the Asset Manager.</a:t>
            </a:r>
          </a:p>
          <a:p>
            <a:endParaRPr lang="en-US" sz="1800" b="1" dirty="0"/>
          </a:p>
          <a:p>
            <a:endParaRPr lang="en-US" sz="1800" b="1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125" y="273050"/>
            <a:ext cx="4937599" cy="5853113"/>
          </a:xfrm>
        </p:spPr>
      </p:pic>
    </p:spTree>
    <p:extLst>
      <p:ext uri="{BB962C8B-B14F-4D97-AF65-F5344CB8AC3E}">
        <p14:creationId xmlns:p14="http://schemas.microsoft.com/office/powerpoint/2010/main" val="109044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                       Edit Asset</a:t>
            </a:r>
            <a:br>
              <a:rPr lang="en-US" dirty="0" smtClean="0"/>
            </a:br>
            <a:r>
              <a:rPr lang="en-US" sz="3600" b="1" dirty="0" smtClean="0"/>
              <a:t>Select Edit on the right side of the item to open the asset form.</a:t>
            </a:r>
            <a:endParaRPr lang="en-US" sz="36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81400"/>
            <a:ext cx="8229600" cy="2482911"/>
          </a:xfrm>
        </p:spPr>
      </p:pic>
      <p:sp>
        <p:nvSpPr>
          <p:cNvPr id="8" name="Down Arrow 7"/>
          <p:cNvSpPr/>
          <p:nvPr/>
        </p:nvSpPr>
        <p:spPr>
          <a:xfrm>
            <a:off x="8229600" y="394335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4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Edit Asset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Make changes and select the Update button.</a:t>
            </a:r>
          </a:p>
          <a:p>
            <a:endParaRPr lang="en-US" sz="2000" b="1" dirty="0"/>
          </a:p>
          <a:p>
            <a:r>
              <a:rPr lang="en-US" sz="2000" b="1" dirty="0" smtClean="0"/>
              <a:t>This will save the changes in the Asset Manager.</a:t>
            </a:r>
            <a:endParaRPr lang="en-US" sz="20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958" y="273050"/>
            <a:ext cx="4751934" cy="5853113"/>
          </a:xfrm>
        </p:spPr>
      </p:pic>
    </p:spTree>
    <p:extLst>
      <p:ext uri="{BB962C8B-B14F-4D97-AF65-F5344CB8AC3E}">
        <p14:creationId xmlns:p14="http://schemas.microsoft.com/office/powerpoint/2010/main" val="27258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 Profile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70812"/>
            <a:ext cx="8229600" cy="984738"/>
          </a:xfrm>
        </p:spPr>
      </p:pic>
      <p:sp>
        <p:nvSpPr>
          <p:cNvPr id="5" name="Down Arrow 4"/>
          <p:cNvSpPr/>
          <p:nvPr/>
        </p:nvSpPr>
        <p:spPr>
          <a:xfrm>
            <a:off x="5929884" y="312420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5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Home Page Links to Preventive Maintenance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93717"/>
            <a:ext cx="8229600" cy="2138928"/>
          </a:xfrm>
        </p:spPr>
      </p:pic>
      <p:sp>
        <p:nvSpPr>
          <p:cNvPr id="11" name="Down Arrow 10"/>
          <p:cNvSpPr/>
          <p:nvPr/>
        </p:nvSpPr>
        <p:spPr>
          <a:xfrm>
            <a:off x="7758684" y="2667000"/>
            <a:ext cx="318516" cy="8260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3657600" y="2999041"/>
            <a:ext cx="242316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9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  Preventive Maintenance Procedures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1" dirty="0" smtClean="0"/>
              <a:t>To add a new procedure, select the Add A Procedure button.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52133"/>
            <a:ext cx="8229600" cy="1822096"/>
          </a:xfrm>
        </p:spPr>
      </p:pic>
      <p:sp>
        <p:nvSpPr>
          <p:cNvPr id="5" name="Down Arrow 4"/>
          <p:cNvSpPr/>
          <p:nvPr/>
        </p:nvSpPr>
        <p:spPr>
          <a:xfrm>
            <a:off x="640842" y="3898392"/>
            <a:ext cx="242316" cy="597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Add Procedure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25" y="1929606"/>
            <a:ext cx="5105400" cy="2540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Add a name and description, if desired.</a:t>
            </a:r>
          </a:p>
          <a:p>
            <a:endParaRPr lang="en-US" sz="2000" b="1" dirty="0"/>
          </a:p>
          <a:p>
            <a:r>
              <a:rPr lang="en-US" sz="2000" b="1" dirty="0" smtClean="0"/>
              <a:t>Select the Add Procedure button and the new procedure will be saved in  the Procedures List.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007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              Edit Procedures</a:t>
            </a:r>
            <a:br>
              <a:rPr lang="en-US" dirty="0" smtClean="0"/>
            </a:br>
            <a:r>
              <a:rPr lang="en-US" sz="3600" b="1" dirty="0" smtClean="0"/>
              <a:t>Select the name of a Procedure and it will open the form for editing.</a:t>
            </a:r>
            <a:endParaRPr lang="en-US" sz="36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52133"/>
            <a:ext cx="8229600" cy="1822096"/>
          </a:xfrm>
        </p:spPr>
      </p:pic>
      <p:sp>
        <p:nvSpPr>
          <p:cNvPr id="8" name="Down Arrow 7"/>
          <p:cNvSpPr/>
          <p:nvPr/>
        </p:nvSpPr>
        <p:spPr>
          <a:xfrm>
            <a:off x="564642" y="2743200"/>
            <a:ext cx="242316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 Procedures to Assets</a:t>
            </a:r>
            <a:br>
              <a:rPr lang="en-US" dirty="0" smtClean="0"/>
            </a:br>
            <a:r>
              <a:rPr lang="en-US" sz="4000" b="1" dirty="0" smtClean="0"/>
              <a:t>Select name of Asset to add Procedures</a:t>
            </a:r>
            <a:endParaRPr lang="en-US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1726"/>
            <a:ext cx="8229600" cy="2482911"/>
          </a:xfrm>
        </p:spPr>
      </p:pic>
      <p:sp>
        <p:nvSpPr>
          <p:cNvPr id="5" name="Down Arrow 4"/>
          <p:cNvSpPr/>
          <p:nvPr/>
        </p:nvSpPr>
        <p:spPr>
          <a:xfrm>
            <a:off x="500062" y="358140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3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Add Procedure </a:t>
            </a:r>
            <a:br>
              <a:rPr lang="en-US" sz="3200" dirty="0" smtClean="0"/>
            </a:br>
            <a:r>
              <a:rPr lang="en-US" sz="3200" dirty="0" smtClean="0"/>
              <a:t>to Asset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740661"/>
            <a:ext cx="5111750" cy="491789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Note the Asset Name and Information.</a:t>
            </a:r>
          </a:p>
          <a:p>
            <a:endParaRPr lang="en-US" sz="2000" b="1" dirty="0"/>
          </a:p>
          <a:p>
            <a:r>
              <a:rPr lang="en-US" sz="2000" b="1" dirty="0" smtClean="0"/>
              <a:t>Under Protocols, select the Add New Procedure.</a:t>
            </a:r>
          </a:p>
        </p:txBody>
      </p:sp>
    </p:spTree>
    <p:extLst>
      <p:ext uri="{BB962C8B-B14F-4D97-AF65-F5344CB8AC3E}">
        <p14:creationId xmlns:p14="http://schemas.microsoft.com/office/powerpoint/2010/main" val="54682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Add Procedure </a:t>
            </a:r>
            <a:br>
              <a:rPr lang="en-US" sz="3200" dirty="0" smtClean="0"/>
            </a:br>
            <a:r>
              <a:rPr lang="en-US" sz="3200" dirty="0" smtClean="0"/>
              <a:t>to Asset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740661"/>
            <a:ext cx="5111750" cy="491789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000" b="1" dirty="0" smtClean="0"/>
              <a:t>Select Add New Procedure to open form.</a:t>
            </a:r>
            <a:endParaRPr lang="en-US" sz="2000" b="1" dirty="0"/>
          </a:p>
        </p:txBody>
      </p:sp>
      <p:sp>
        <p:nvSpPr>
          <p:cNvPr id="6" name="Down Arrow 5"/>
          <p:cNvSpPr/>
          <p:nvPr/>
        </p:nvSpPr>
        <p:spPr>
          <a:xfrm>
            <a:off x="4527042" y="2743200"/>
            <a:ext cx="242316" cy="4892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0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175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/>
              <a:t>Add Procedure Detail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838200"/>
            <a:ext cx="3657600" cy="5287963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The Procedures previously entered in to the Procedures Profile are available in the pull down menu at Procedure Name.</a:t>
            </a:r>
          </a:p>
          <a:p>
            <a:r>
              <a:rPr lang="en-US" sz="1800" b="1" dirty="0" smtClean="0"/>
              <a:t>A description can be added, if desired.</a:t>
            </a:r>
          </a:p>
          <a:p>
            <a:endParaRPr lang="en-US" sz="1800" b="1" dirty="0"/>
          </a:p>
          <a:p>
            <a:r>
              <a:rPr lang="en-US" sz="1800" b="1" dirty="0" smtClean="0"/>
              <a:t>Occurs is the frequency scheduler.   There are 3 options.  Daily, weekly and monthly.  This shows the Monthly option that allows the day of the month and how often in months it is to occur.  </a:t>
            </a:r>
          </a:p>
          <a:p>
            <a:endParaRPr lang="en-US" sz="1800" b="1" dirty="0"/>
          </a:p>
          <a:p>
            <a:r>
              <a:rPr lang="en-US" sz="1800" b="1" dirty="0" smtClean="0"/>
              <a:t>Monthly is also used for semi-annual and annual.  Semi-annual is every six months and annually would be every 12 months.</a:t>
            </a:r>
            <a:endParaRPr lang="en-US" sz="18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371600"/>
            <a:ext cx="4775200" cy="3670300"/>
          </a:xfrm>
        </p:spPr>
      </p:pic>
    </p:spTree>
    <p:extLst>
      <p:ext uri="{BB962C8B-B14F-4D97-AF65-F5344CB8AC3E}">
        <p14:creationId xmlns:p14="http://schemas.microsoft.com/office/powerpoint/2010/main" val="195176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Daily Scheduling		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Weekly Scheduling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4600"/>
            <a:ext cx="4267200" cy="3319272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89296"/>
            <a:ext cx="4040188" cy="3322446"/>
          </a:xfrm>
        </p:spPr>
      </p:pic>
    </p:spTree>
    <p:extLst>
      <p:ext uri="{BB962C8B-B14F-4D97-AF65-F5344CB8AC3E}">
        <p14:creationId xmlns:p14="http://schemas.microsoft.com/office/powerpoint/2010/main" val="388038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Assign Employee to Task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841942"/>
            <a:ext cx="5111750" cy="4715328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A specific employee can be assigned to the task.  The Employee list is generated from the Employee section of the Administration in Sentry9000.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5334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781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               Report Incident</a:t>
            </a:r>
            <a:br>
              <a:rPr lang="en-US" dirty="0" smtClean="0"/>
            </a:br>
            <a:r>
              <a:rPr lang="en-US" sz="3600" b="1" dirty="0" smtClean="0"/>
              <a:t>This is used to report, schedule and record unplanned incident.  Select the Report Incident button to open the form.</a:t>
            </a:r>
            <a:endParaRPr lang="en-US" sz="36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3800"/>
            <a:ext cx="8229600" cy="2530294"/>
          </a:xfrm>
        </p:spPr>
      </p:pic>
      <p:sp>
        <p:nvSpPr>
          <p:cNvPr id="8" name="Down Arrow 7"/>
          <p:cNvSpPr/>
          <p:nvPr/>
        </p:nvSpPr>
        <p:spPr>
          <a:xfrm>
            <a:off x="851916" y="5029200"/>
            <a:ext cx="242316" cy="4892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3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 Links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84937"/>
            <a:ext cx="8229600" cy="956489"/>
          </a:xfrm>
        </p:spPr>
      </p:pic>
    </p:spTree>
    <p:extLst>
      <p:ext uri="{BB962C8B-B14F-4D97-AF65-F5344CB8AC3E}">
        <p14:creationId xmlns:p14="http://schemas.microsoft.com/office/powerpoint/2010/main" val="308494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Report Incident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034140"/>
            <a:ext cx="5111750" cy="433093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Enter the problem in the first field and select the Asset name.</a:t>
            </a:r>
          </a:p>
          <a:p>
            <a:endParaRPr lang="en-US" sz="2000" b="1" dirty="0"/>
          </a:p>
          <a:p>
            <a:r>
              <a:rPr lang="en-US" sz="2000" b="1" dirty="0" smtClean="0"/>
              <a:t>The employee reporting the incident can also be entered, if desired.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211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Complete Repair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819287"/>
            <a:ext cx="5111750" cy="476063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When the repair is completed, the Actual Cost can be entered as well as the amount of time required, if desired.  </a:t>
            </a:r>
          </a:p>
          <a:p>
            <a:endParaRPr lang="en-US" sz="2000" b="1" dirty="0"/>
          </a:p>
          <a:p>
            <a:r>
              <a:rPr lang="en-US" sz="2000" b="1" dirty="0" smtClean="0"/>
              <a:t>Action Taken field allows comments to be made, parts used entered and other.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4356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Asset Maintenance Information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Procedures Scheduled</a:t>
            </a:r>
            <a:br>
              <a:rPr lang="en-US" dirty="0" smtClean="0"/>
            </a:br>
            <a:r>
              <a:rPr lang="en-US" dirty="0" smtClean="0"/>
              <a:t>Incidents Reported</a:t>
            </a:r>
            <a:br>
              <a:rPr lang="en-US" dirty="0" smtClean="0"/>
            </a:br>
            <a:r>
              <a:rPr lang="en-US" dirty="0" smtClean="0"/>
              <a:t>Scheduled Maintenance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52800"/>
            <a:ext cx="8229600" cy="3124313"/>
          </a:xfrm>
        </p:spPr>
      </p:pic>
      <p:sp>
        <p:nvSpPr>
          <p:cNvPr id="8" name="Down Arrow 7"/>
          <p:cNvSpPr/>
          <p:nvPr/>
        </p:nvSpPr>
        <p:spPr>
          <a:xfrm>
            <a:off x="7205662" y="1066800"/>
            <a:ext cx="190500" cy="4892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33400" y="3352800"/>
            <a:ext cx="190500" cy="4892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781800" y="1743456"/>
            <a:ext cx="190500" cy="48920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300912" y="2438400"/>
            <a:ext cx="190500" cy="489204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23900" y="4114800"/>
            <a:ext cx="190500" cy="48920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819150" y="5105400"/>
            <a:ext cx="190500" cy="489204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0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FINAL SLIDE</a:t>
            </a:r>
            <a:endParaRPr lang="en-US" sz="6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88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Edit Admin for</a:t>
            </a:r>
            <a:br>
              <a:rPr lang="en-US" dirty="0" smtClean="0"/>
            </a:br>
            <a:r>
              <a:rPr lang="en-US" dirty="0" smtClean="0"/>
              <a:t>Asset Type and Location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84937"/>
            <a:ext cx="8229600" cy="956489"/>
          </a:xfrm>
        </p:spPr>
      </p:pic>
      <p:sp>
        <p:nvSpPr>
          <p:cNvPr id="5" name="Down Arrow 4"/>
          <p:cNvSpPr/>
          <p:nvPr/>
        </p:nvSpPr>
        <p:spPr>
          <a:xfrm>
            <a:off x="6463284" y="304800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0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Add Admin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" y="1143000"/>
            <a:ext cx="3657600" cy="5410200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Asset Type is used to segregate the equipment .  As many assets as desired can be added.  The  Asset Type is assigned to the Asset in the Asset Manager.</a:t>
            </a:r>
          </a:p>
          <a:p>
            <a:endParaRPr lang="en-US" sz="1800" b="1" dirty="0"/>
          </a:p>
          <a:p>
            <a:r>
              <a:rPr lang="en-US" sz="1800" b="1" dirty="0" smtClean="0"/>
              <a:t>Select the Add New Asset Type for the form to add another asset.</a:t>
            </a:r>
          </a:p>
          <a:p>
            <a:endParaRPr lang="en-US" sz="1800" b="1" dirty="0"/>
          </a:p>
          <a:p>
            <a:r>
              <a:rPr lang="en-US" sz="1800" b="1" dirty="0" smtClean="0"/>
              <a:t>Location is also used to segregate the equipment.  As many locations as desired can be added.  The Location is assigned to the Asset in the Asset Manager.</a:t>
            </a:r>
          </a:p>
          <a:p>
            <a:endParaRPr lang="en-US" sz="1800" b="1" dirty="0"/>
          </a:p>
          <a:p>
            <a:r>
              <a:rPr lang="en-US" sz="1800" b="1" dirty="0" smtClean="0"/>
              <a:t>Select the Add New Location for the form to add another location.</a:t>
            </a:r>
            <a:endParaRPr lang="en-US" sz="1800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824021"/>
            <a:ext cx="4800600" cy="4751170"/>
          </a:xfrm>
        </p:spPr>
      </p:pic>
    </p:spTree>
    <p:extLst>
      <p:ext uri="{BB962C8B-B14F-4D97-AF65-F5344CB8AC3E}">
        <p14:creationId xmlns:p14="http://schemas.microsoft.com/office/powerpoint/2010/main" val="234372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609600"/>
            <a:ext cx="4040188" cy="2057399"/>
          </a:xfrm>
        </p:spPr>
        <p:txBody>
          <a:bodyPr>
            <a:normAutofit/>
          </a:bodyPr>
          <a:lstStyle/>
          <a:p>
            <a:r>
              <a:rPr lang="en-US" dirty="0" smtClean="0"/>
              <a:t>Enter Asset Type and Description, if desired.  Then select the Submit button to save the Asset Type.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609600"/>
            <a:ext cx="4041775" cy="1981200"/>
          </a:xfrm>
        </p:spPr>
        <p:txBody>
          <a:bodyPr/>
          <a:lstStyle/>
          <a:p>
            <a:r>
              <a:rPr lang="en-US" dirty="0" smtClean="0"/>
              <a:t>Enter Location and Description, if desired.  Then select the Submit button to save the Location.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39902"/>
            <a:ext cx="4041775" cy="2621234"/>
          </a:xfrm>
        </p:spPr>
      </p:pic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17588"/>
            <a:ext cx="4040188" cy="2665861"/>
          </a:xfrm>
        </p:spPr>
      </p:pic>
    </p:spTree>
    <p:extLst>
      <p:ext uri="{BB962C8B-B14F-4D97-AF65-F5344CB8AC3E}">
        <p14:creationId xmlns:p14="http://schemas.microsoft.com/office/powerpoint/2010/main" val="57394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447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                          Edit Admin</a:t>
            </a:r>
            <a:br>
              <a:rPr lang="en-US" dirty="0" smtClean="0"/>
            </a:br>
            <a:r>
              <a:rPr lang="en-US" sz="3100" b="1" dirty="0" smtClean="0"/>
              <a:t>Select the name of the Asset Type or Location to open the Edit Form.</a:t>
            </a:r>
            <a:endParaRPr lang="en-US" sz="31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080418"/>
            <a:ext cx="4869451" cy="4525963"/>
          </a:xfrm>
        </p:spPr>
      </p:pic>
      <p:sp>
        <p:nvSpPr>
          <p:cNvPr id="8" name="Down Arrow 7"/>
          <p:cNvSpPr/>
          <p:nvPr/>
        </p:nvSpPr>
        <p:spPr>
          <a:xfrm>
            <a:off x="2290762" y="3456432"/>
            <a:ext cx="242316" cy="3688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2328861" y="4952428"/>
            <a:ext cx="242316" cy="3688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9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 smtClean="0"/>
              <a:t>Edit Asset Type</a:t>
            </a:r>
            <a:br>
              <a:rPr lang="en-US" sz="2400" dirty="0" smtClean="0"/>
            </a:br>
            <a:r>
              <a:rPr lang="en-US" sz="2400" dirty="0" smtClean="0"/>
              <a:t>&amp;</a:t>
            </a:r>
            <a:br>
              <a:rPr lang="en-US" sz="2400" dirty="0" smtClean="0"/>
            </a:br>
            <a:r>
              <a:rPr lang="en-US" sz="2400" dirty="0" smtClean="0"/>
              <a:t>Edit Location</a:t>
            </a:r>
            <a:endParaRPr lang="en-US" sz="2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492155"/>
            <a:ext cx="5111750" cy="3414903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Make changes to Asset Type or Location and select Submit.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428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84937"/>
            <a:ext cx="8229600" cy="956489"/>
          </a:xfrm>
        </p:spPr>
      </p:pic>
      <p:sp>
        <p:nvSpPr>
          <p:cNvPr id="5" name="Down Arrow 4"/>
          <p:cNvSpPr/>
          <p:nvPr/>
        </p:nvSpPr>
        <p:spPr>
          <a:xfrm>
            <a:off x="5804916" y="2971800"/>
            <a:ext cx="242316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1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623</Words>
  <Application>Microsoft Office PowerPoint</Application>
  <PresentationFormat>On-screen Show (4:3)</PresentationFormat>
  <Paragraphs>113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 S9k Preventive Maintenance  &amp; Equipment Inventory   </vt:lpstr>
      <vt:lpstr>Home Page Links to Preventive Maintenance</vt:lpstr>
      <vt:lpstr>PM Links</vt:lpstr>
      <vt:lpstr>Edit Admin for Asset Type and Location</vt:lpstr>
      <vt:lpstr>Add Admin </vt:lpstr>
      <vt:lpstr>PowerPoint Presentation</vt:lpstr>
      <vt:lpstr>                          Edit Admin Select the name of the Asset Type or Location to open the Edit Form.</vt:lpstr>
      <vt:lpstr>Edit Asset Type &amp; Edit Location</vt:lpstr>
      <vt:lpstr>Vendors</vt:lpstr>
      <vt:lpstr>Add Vendor </vt:lpstr>
      <vt:lpstr>Add Vendors Select Add A Vendor button</vt:lpstr>
      <vt:lpstr>         Editing Vendor Profile Select the name of the vendor and it will open the Vendor’s form.</vt:lpstr>
      <vt:lpstr>Edit Vendor </vt:lpstr>
      <vt:lpstr>Asset Manager</vt:lpstr>
      <vt:lpstr>                  Asset Manager Select the Add New Asset button to open the form for adding assets.</vt:lpstr>
      <vt:lpstr>Add Asset </vt:lpstr>
      <vt:lpstr>                          Edit Asset Select Edit on the right side of the item to open the asset form.</vt:lpstr>
      <vt:lpstr>Edit Asset </vt:lpstr>
      <vt:lpstr>Procedure Profile</vt:lpstr>
      <vt:lpstr>  Preventive Maintenance Procedures To add a new procedure, select the Add A Procedure button.</vt:lpstr>
      <vt:lpstr>Add Procedure </vt:lpstr>
      <vt:lpstr>                 Edit Procedures Select the name of a Procedure and it will open the form for editing.</vt:lpstr>
      <vt:lpstr>Add Procedures to Assets Select name of Asset to add Procedures</vt:lpstr>
      <vt:lpstr>Add Procedure  to Asset </vt:lpstr>
      <vt:lpstr>Add Procedure  to Asset</vt:lpstr>
      <vt:lpstr>Add Procedure Detail </vt:lpstr>
      <vt:lpstr>PowerPoint Presentation</vt:lpstr>
      <vt:lpstr>Assign Employee to Task </vt:lpstr>
      <vt:lpstr>                  Report Incident This is used to report, schedule and record unplanned incident.  Select the Report Incident button to open the form.</vt:lpstr>
      <vt:lpstr>Report Incident </vt:lpstr>
      <vt:lpstr>Complete Repair </vt:lpstr>
      <vt:lpstr>Asset Maintenance Information Procedures Scheduled Incidents Reported Scheduled Maintenance</vt:lpstr>
      <vt:lpstr>FINAL SLIDE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S9k Preventive Maintenance  &amp; Equipment Inventory</dc:title>
  <dc:creator>Larry Wyatt</dc:creator>
  <cp:lastModifiedBy>Larry Wyatt</cp:lastModifiedBy>
  <cp:revision>20</cp:revision>
  <dcterms:created xsi:type="dcterms:W3CDTF">2013-04-11T23:26:17Z</dcterms:created>
  <dcterms:modified xsi:type="dcterms:W3CDTF">2013-04-12T02:13:34Z</dcterms:modified>
</cp:coreProperties>
</file>